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8" r:id="rId2"/>
    <p:sldId id="566" r:id="rId3"/>
    <p:sldId id="567" r:id="rId4"/>
    <p:sldId id="569" r:id="rId5"/>
    <p:sldId id="5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3B0AB-1CFD-4BAC-ABC8-7DE39A52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720A78-7BAD-4DD1-ACD9-D8C0EAF0D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E86A45-0567-4B53-B7C2-21E5AFAA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B796C-BC25-48C6-AF65-5FCC9F47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EB3E39-D5A8-43F3-9D22-7A99F36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1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3A87D-B709-4272-A62C-9B15C60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5773F6-82D7-436F-AF51-FB223B803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DBBD8-FB1C-4B42-B353-3825CC20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30D35-08AD-445B-8847-0720E230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5B5F0-5449-404B-BCC9-59E2B39C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6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B98FF0-1511-4B2E-B78B-EDA0CB1AA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87C58B-498B-46A5-9B55-5495BBFE0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75C15-7CD1-4D4A-B3B2-732BE78C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2CE53-FF6E-48A7-A590-5C813145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98DE5-6DB5-4D4F-BC42-FC832772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2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21B6A-4B41-4A91-B58F-94A51D5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A95B7-A9C3-4395-A9A1-242009F4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B775B-AB0E-4D0D-8EBA-0B712334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BC9DA-2409-4DA1-BD61-850FA23E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A1052-485E-479C-B069-134D99F8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5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4CCB0-B2C6-4EC6-A1EE-B1C0D01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045C7-66B7-4652-8718-42084B19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88F74-0C8C-4F86-9ABC-1E2DBA01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82F87-778F-4836-AE02-82A8747E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83819-12C7-4EB3-B90E-1DA35C47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CDF1-3E5B-4D46-B590-81227344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E1F0A-49E9-4B8E-BD04-B7CC6689E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B4530-3137-439C-9F55-3E351A7C4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62FF4-9FFD-4E62-89B1-2ECEAD28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DE849D-3137-4ECC-BB83-C4EB3966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1139B7-A8E9-467B-97AC-803C828F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1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B59BB-DBDC-4B2B-8226-57206AE3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CF4A5-DC04-4DCC-83C7-4ACA0B058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969360-E6DD-4884-8E38-FA732697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E0CDBB-1CC6-45F2-802D-2BFD7B5C5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4DD6BC-311F-4FAD-BB70-B4C5DED20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BA788E-BBCF-449B-AD6F-5BA351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F8D716-EC42-4A88-A5AB-543026B4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AC9D7-37F1-42D6-AFDC-56872440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0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0609A-7F00-4ED0-8025-AAB1ACED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E4B618-1A3E-466C-8AC7-7C57F79B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E058D4-4EF7-489F-AC32-024DED2A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242DBC-994B-4973-9C9D-F74B97B8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3B7FFC-E4E9-40E7-8E5E-49C4DAF2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73C8DB-211F-4DAB-9B53-094BD1E5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F6E2BF-8785-48E6-96AD-619DF3D3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7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5FDEA-B353-4A66-9B31-D195CEE0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39726-B477-4701-828F-4C9FB03E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49EA07-EB0C-4D9E-92B1-BD5791704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FE925B-9864-45CB-9C6B-1D9B9F25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E976A8-8A44-48A9-883C-67755B93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433E-8056-40F9-83C3-74D0B10C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9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0040C-D6AE-44FD-B01A-E4101881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2B9C1F-11CC-4513-9ACF-68E90A102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816D02-771E-425D-98FB-B22A7AF11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B7D7F-1D35-4E4F-9C9D-213A0443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0CBC8-4BE0-429D-BDD5-94F2295A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A2F893-7640-460D-AAA8-AA4C80EB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6040C-18DC-431D-BB5A-B66F8E76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0ECA6-4746-4F42-AE7A-39F91506C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F9F45-AD6E-4E2E-BBF9-006B83986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68FF-0A69-46E7-A7B7-17480A3952A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88EBF-C6C7-4C33-88C9-0C774E07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0A94B-6844-40C8-BC6B-F2AC42FE1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6CFFB-E463-4708-9B8B-CFC53C5F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3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>
            <a:extLst>
              <a:ext uri="{FF2B5EF4-FFF2-40B4-BE49-F238E27FC236}">
                <a16:creationId xmlns:a16="http://schemas.microsoft.com/office/drawing/2014/main" id="{764545AD-1506-4914-BA31-2E3B991850F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43933" y="116418"/>
            <a:ext cx="12048067" cy="800100"/>
          </a:xfrm>
        </p:spPr>
        <p:txBody>
          <a:bodyPr>
            <a:normAutofit lnSpcReduction="10000"/>
          </a:bodyPr>
          <a:lstStyle/>
          <a:p>
            <a:pPr algn="ctr"/>
            <a:r>
              <a:rPr lang="uz-Cyrl-UZ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Факультетнинг иқтидорли талабалари Халқаро миқёсида эришган ютуқлари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394A380D-C8A3-4C6E-B4AE-B8A13A34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908051"/>
            <a:ext cx="2728384" cy="298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3">
            <a:extLst>
              <a:ext uri="{FF2B5EF4-FFF2-40B4-BE49-F238E27FC236}">
                <a16:creationId xmlns:a16="http://schemas.microsoft.com/office/drawing/2014/main" id="{9C6D9850-B4DE-4E6C-8C71-B2F30CD3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0800"/>
            <a:ext cx="2774951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4">
            <a:extLst>
              <a:ext uri="{FF2B5EF4-FFF2-40B4-BE49-F238E27FC236}">
                <a16:creationId xmlns:a16="http://schemas.microsoft.com/office/drawing/2014/main" id="{C69A017E-7C23-4366-8F12-56C626D1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1" y="3903133"/>
            <a:ext cx="2840567" cy="296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5">
            <a:extLst>
              <a:ext uri="{FF2B5EF4-FFF2-40B4-BE49-F238E27FC236}">
                <a16:creationId xmlns:a16="http://schemas.microsoft.com/office/drawing/2014/main" id="{A6ADF49B-2B92-4B16-8B50-08379E7B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1" y="908051"/>
            <a:ext cx="2753783" cy="295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6">
            <a:extLst>
              <a:ext uri="{FF2B5EF4-FFF2-40B4-BE49-F238E27FC236}">
                <a16:creationId xmlns:a16="http://schemas.microsoft.com/office/drawing/2014/main" id="{F3D05D2F-7913-47B7-9257-A1921479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34" y="916518"/>
            <a:ext cx="2758017" cy="29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7">
            <a:extLst>
              <a:ext uri="{FF2B5EF4-FFF2-40B4-BE49-F238E27FC236}">
                <a16:creationId xmlns:a16="http://schemas.microsoft.com/office/drawing/2014/main" id="{9FA771C0-69D3-4A7C-90DA-24F3F1D6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7" y="3812118"/>
            <a:ext cx="6527800" cy="30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5" name="Picture 8">
            <a:extLst>
              <a:ext uri="{FF2B5EF4-FFF2-40B4-BE49-F238E27FC236}">
                <a16:creationId xmlns:a16="http://schemas.microsoft.com/office/drawing/2014/main" id="{7D71062E-BAC0-45CC-A704-4CCD27C7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1" y="916518"/>
            <a:ext cx="3843867" cy="291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EEADC6-F5F3-4A68-9834-367DBECCFF9F}"/>
              </a:ext>
            </a:extLst>
          </p:cNvPr>
          <p:cNvSpPr/>
          <p:nvPr/>
        </p:nvSpPr>
        <p:spPr>
          <a:xfrm>
            <a:off x="11402485" y="6142567"/>
            <a:ext cx="670983" cy="550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2400" b="1" dirty="0">
                <a:solidFill>
                  <a:srgbClr val="002060"/>
                </a:solidFill>
              </a:rPr>
              <a:t>67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>
            <a:extLst>
              <a:ext uri="{FF2B5EF4-FFF2-40B4-BE49-F238E27FC236}">
                <a16:creationId xmlns:a16="http://schemas.microsoft.com/office/drawing/2014/main" id="{386C3E51-5EE7-4817-863A-BB6A23AD383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"/>
            <a:ext cx="12048067" cy="2061633"/>
          </a:xfrm>
        </p:spPr>
        <p:txBody>
          <a:bodyPr/>
          <a:lstStyle/>
          <a:p>
            <a:pPr marL="59265" indent="0" algn="ctr">
              <a:buNone/>
            </a:pPr>
            <a:r>
              <a:rPr lang="uz-Cyrl-UZ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Факультетнинг 708-18 ИЧТ гурух талабалари </a:t>
            </a: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 Юсуф Хамза ўғли ҳамда Худоёрова Меҳрангиз Муродовна</a:t>
            </a:r>
            <a:r>
              <a:rPr lang="uz-Cyrl-UZ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Ислом Каримов номидаги давлат </a:t>
            </a:r>
            <a:r>
              <a:rPr lang="uz-Cyrl-UZ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стипендияси </a:t>
            </a:r>
            <a:r>
              <a:rPr lang="uz-Cyrl-UZ" altLang="ru-RU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соҳиби бўлди</a:t>
            </a:r>
            <a:endParaRPr lang="ru-RU" altLang="ru-RU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1" name="Picture 2" descr="C:\Users\user\Desktop\photo_2021-07-07_16-09-12.jpg">
            <a:extLst>
              <a:ext uri="{FF2B5EF4-FFF2-40B4-BE49-F238E27FC236}">
                <a16:creationId xmlns:a16="http://schemas.microsoft.com/office/drawing/2014/main" id="{14400173-6AE1-4319-9CF2-3B9ECE4F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9" t="20454" r="35938" b="10606"/>
          <a:stretch>
            <a:fillRect/>
          </a:stretch>
        </p:blipFill>
        <p:spPr bwMode="auto">
          <a:xfrm>
            <a:off x="2484967" y="2135718"/>
            <a:ext cx="3378200" cy="45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>
            <a:extLst>
              <a:ext uri="{FF2B5EF4-FFF2-40B4-BE49-F238E27FC236}">
                <a16:creationId xmlns:a16="http://schemas.microsoft.com/office/drawing/2014/main" id="{7674A310-F96B-4F17-A4DD-25EFBFC5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4" y="2135717"/>
            <a:ext cx="3704167" cy="453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2" descr="011">
            <a:extLst>
              <a:ext uri="{FF2B5EF4-FFF2-40B4-BE49-F238E27FC236}">
                <a16:creationId xmlns:a16="http://schemas.microsoft.com/office/drawing/2014/main" id="{D2487BF9-8FAA-42C4-80AA-9729BC0A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660651"/>
            <a:ext cx="2186517" cy="22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">
            <a:extLst>
              <a:ext uri="{FF2B5EF4-FFF2-40B4-BE49-F238E27FC236}">
                <a16:creationId xmlns:a16="http://schemas.microsoft.com/office/drawing/2014/main" id="{2F5EDB2F-14A3-47E9-BECB-C458A0B6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1" y="2999318"/>
            <a:ext cx="2544233" cy="25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B76602-A8D0-483D-86D9-0869168DBD4C}"/>
              </a:ext>
            </a:extLst>
          </p:cNvPr>
          <p:cNvSpPr/>
          <p:nvPr/>
        </p:nvSpPr>
        <p:spPr>
          <a:xfrm>
            <a:off x="11402485" y="6142567"/>
            <a:ext cx="670983" cy="550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2400" b="1" dirty="0">
                <a:solidFill>
                  <a:srgbClr val="002060"/>
                </a:solidFill>
              </a:rPr>
              <a:t>65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ъект 2">
            <a:extLst>
              <a:ext uri="{FF2B5EF4-FFF2-40B4-BE49-F238E27FC236}">
                <a16:creationId xmlns:a16="http://schemas.microsoft.com/office/drawing/2014/main" id="{89F7F339-D955-4838-BEE0-202AA09DFEF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12192000" cy="1483784"/>
          </a:xfrm>
        </p:spPr>
        <p:txBody>
          <a:bodyPr/>
          <a:lstStyle/>
          <a:p>
            <a:pPr algn="ctr"/>
            <a:r>
              <a:rPr lang="uz-Cyrl-UZ" altLang="ru-RU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Факультетнинг 708-18 ИЧТ гурух талабаси </a:t>
            </a:r>
            <a:r>
              <a:rPr lang="ru-RU" altLang="ru-RU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Тўраев Хуршид Бахриддин ўғли Ўзбекистон Республикаси Президенти </a:t>
            </a:r>
            <a:r>
              <a:rPr lang="uz-Cyrl-UZ" altLang="ru-RU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номидаги давлат </a:t>
            </a:r>
            <a:r>
              <a:rPr lang="uz-Cyrl-UZ" altLang="ru-RU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стипендияси </a:t>
            </a:r>
            <a:r>
              <a:rPr lang="uz-Cyrl-UZ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соҳиби бўлди</a:t>
            </a:r>
            <a:endParaRPr lang="ru-RU" alt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5045DB3C-C9EB-44FC-BEC1-53D9188A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4" y="1701800"/>
            <a:ext cx="4993217" cy="47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4F79A090-6820-4195-9653-5BAE5335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1676401"/>
            <a:ext cx="2889251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EAB830-944A-4392-B5FD-FDAE9134C4BE}"/>
              </a:ext>
            </a:extLst>
          </p:cNvPr>
          <p:cNvSpPr/>
          <p:nvPr/>
        </p:nvSpPr>
        <p:spPr>
          <a:xfrm>
            <a:off x="11402485" y="6142567"/>
            <a:ext cx="670983" cy="550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2400" b="1" dirty="0">
                <a:solidFill>
                  <a:srgbClr val="002060"/>
                </a:solidFill>
              </a:rPr>
              <a:t>66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>
            <a:extLst>
              <a:ext uri="{FF2B5EF4-FFF2-40B4-BE49-F238E27FC236}">
                <a16:creationId xmlns:a16="http://schemas.microsoft.com/office/drawing/2014/main" id="{59EE5B0C-333D-4553-A33C-C3B0EB79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683" name="Объект 2">
            <a:extLst>
              <a:ext uri="{FF2B5EF4-FFF2-40B4-BE49-F238E27FC236}">
                <a16:creationId xmlns:a16="http://schemas.microsoft.com/office/drawing/2014/main" id="{8132ED36-2D93-4DAC-8C0A-ACE2F05B849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24000" y="732367"/>
            <a:ext cx="8534400" cy="3473451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71684" name="Picture 2" descr="E:\ТЖБТ - 2020-2021\2021-2022 ўқув йили\Фахрий ёрлиқлар\2022-05-12-0001.jpg">
            <a:extLst>
              <a:ext uri="{FF2B5EF4-FFF2-40B4-BE49-F238E27FC236}">
                <a16:creationId xmlns:a16="http://schemas.microsoft.com/office/drawing/2014/main" id="{E423D0CD-1F38-4D45-8E8A-CC85CF31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2" y="529167"/>
            <a:ext cx="11017249" cy="59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40D0F5-E8B5-4BF1-B0CC-191744549529}"/>
              </a:ext>
            </a:extLst>
          </p:cNvPr>
          <p:cNvSpPr/>
          <p:nvPr/>
        </p:nvSpPr>
        <p:spPr>
          <a:xfrm>
            <a:off x="11402485" y="6142567"/>
            <a:ext cx="670983" cy="550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2400" b="1" dirty="0">
                <a:solidFill>
                  <a:srgbClr val="002060"/>
                </a:solidFill>
              </a:rPr>
              <a:t>68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>
            <a:extLst>
              <a:ext uri="{FF2B5EF4-FFF2-40B4-BE49-F238E27FC236}">
                <a16:creationId xmlns:a16="http://schemas.microsoft.com/office/drawing/2014/main" id="{49DE531F-EBC2-46DE-954C-389EC281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2707" name="Picture 2" descr="E:\ТЖБТ - 2020-2021\2021-2022 ўқув йили\Фахрий ёрлиқлар\2022-05-12-0002.jpg">
            <a:extLst>
              <a:ext uri="{FF2B5EF4-FFF2-40B4-BE49-F238E27FC236}">
                <a16:creationId xmlns:a16="http://schemas.microsoft.com/office/drawing/2014/main" id="{4906CA89-DCA2-48D4-B372-35019BA4B93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68" y="260351"/>
            <a:ext cx="11089217" cy="62611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E5C364-C6C2-4E03-B830-B36601058630}"/>
              </a:ext>
            </a:extLst>
          </p:cNvPr>
          <p:cNvSpPr/>
          <p:nvPr/>
        </p:nvSpPr>
        <p:spPr>
          <a:xfrm>
            <a:off x="11402485" y="6142567"/>
            <a:ext cx="670983" cy="550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z-Cyrl-UZ" sz="2400" b="1" dirty="0">
                <a:solidFill>
                  <a:srgbClr val="002060"/>
                </a:solidFill>
              </a:rPr>
              <a:t>69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</cp:revision>
  <dcterms:created xsi:type="dcterms:W3CDTF">2022-09-12T04:27:55Z</dcterms:created>
  <dcterms:modified xsi:type="dcterms:W3CDTF">2022-09-12T04:28:29Z</dcterms:modified>
</cp:coreProperties>
</file>